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4160BC-4776-46BC-B419-A72A50030B1A}" type="datetimeFigureOut">
              <a:rPr lang="tr-TR" smtClean="0"/>
              <a:t>28.06.2022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347D65-B5A2-4D09-8FE0-0BB007DDC84D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TANITIM SUNUSU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ŞEHİT MEHMET KARAASLAN İMAM HATİP ORTAOKULU 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4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4 (2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4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5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5 (2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5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6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7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7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8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32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14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15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16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17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17 (2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17 (3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17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18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19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19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1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20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20 (2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20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21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21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22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23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24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5.24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7.33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1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7.36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7.39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7.43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7.43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7.45 (2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7.45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49.15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50.02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2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2 (2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2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3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22-05-26 at 08.34.43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8</Words>
  <Application>Microsoft Office PowerPoint</Application>
  <PresentationFormat>Ekran Gösterisi (4:3)</PresentationFormat>
  <Paragraphs>2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Gezinti</vt:lpstr>
      <vt:lpstr>TANITIM SUNUSU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TANITIM SUNUSU</dc:title>
  <dc:creator>SMKIHO</dc:creator>
  <cp:lastModifiedBy>SMKIHO</cp:lastModifiedBy>
  <cp:revision>1</cp:revision>
  <dcterms:created xsi:type="dcterms:W3CDTF">2022-06-28T10:26:57Z</dcterms:created>
  <dcterms:modified xsi:type="dcterms:W3CDTF">2022-06-28T10:28:17Z</dcterms:modified>
</cp:coreProperties>
</file>